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0413" cy="6858000"/>
  <p:notesSz cx="6858000" cy="9144000"/>
  <p:defaultTextStyle>
    <a:defPPr>
      <a:defRPr lang="es-MX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4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5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3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41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3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0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4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4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13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02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5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42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78" indent="0">
              <a:buNone/>
              <a:defRPr sz="3200"/>
            </a:lvl3pPr>
            <a:lvl4pPr marL="1828617" indent="0">
              <a:buNone/>
              <a:defRPr sz="2700"/>
            </a:lvl4pPr>
            <a:lvl5pPr marL="2438156" indent="0">
              <a:buNone/>
              <a:defRPr sz="2700"/>
            </a:lvl5pPr>
            <a:lvl6pPr marL="3047695" indent="0">
              <a:buNone/>
              <a:defRPr sz="2700"/>
            </a:lvl6pPr>
            <a:lvl7pPr marL="3657234" indent="0">
              <a:buNone/>
              <a:defRPr sz="2700"/>
            </a:lvl7pPr>
            <a:lvl8pPr marL="4266773" indent="0">
              <a:buNone/>
              <a:defRPr sz="2700"/>
            </a:lvl8pPr>
            <a:lvl9pPr marL="4876312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121908" tIns="60954" rIns="121908" bIns="6095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121908" tIns="60954" rIns="121908" bIns="6095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8A95-D969-4BBD-B929-FC61B7E1FCB7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13A3-4CC5-4BB2-9FA9-C23B90C3B9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83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07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" y="0"/>
            <a:ext cx="12190413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606319" y="1876246"/>
            <a:ext cx="2584097" cy="266638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9" y="1762787"/>
            <a:ext cx="1903675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116413" y="6310493"/>
            <a:ext cx="12190416" cy="43087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santidad"</a:t>
            </a:r>
            <a:endParaRPr lang="en-US" sz="2000" i="1" spc="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69469" y="116878"/>
            <a:ext cx="3699304" cy="11079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es-ES_tradnl" sz="21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Nacional</a:t>
            </a:r>
          </a:p>
          <a:p>
            <a:pPr algn="r"/>
            <a:r>
              <a:rPr lang="es-ES_tradnl" sz="2100" i="1" dirty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21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13" y="320886"/>
            <a:ext cx="3152578" cy="77970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es-ES_tradnl" sz="2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21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21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68598" y="2163653"/>
            <a:ext cx="6809588" cy="2187703"/>
          </a:xfrm>
          <a:prstGeom prst="rect">
            <a:avLst/>
          </a:prstGeom>
        </p:spPr>
        <p:txBody>
          <a:bodyPr lIns="121908" tIns="60954" rIns="121908" bIns="60954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sz="5900" b="1" dirty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MX" sz="59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PROYECTO </a:t>
            </a:r>
          </a:p>
          <a:p>
            <a:pPr algn="ctr">
              <a:defRPr/>
            </a:pPr>
            <a:r>
              <a:rPr lang="es-MX" sz="59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ORACION</a:t>
            </a:r>
          </a:p>
          <a:p>
            <a:pPr algn="ctr">
              <a:defRPr/>
            </a:pPr>
            <a:r>
              <a:rPr lang="es-MX" sz="59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CONSTANTE</a:t>
            </a:r>
          </a:p>
          <a:p>
            <a:pPr algn="ctr">
              <a:defRPr/>
            </a:pPr>
            <a:endParaRPr lang="es-MX" sz="4800" b="1" dirty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542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18" y="993116"/>
            <a:ext cx="11598813" cy="77970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300" b="1" i="1" dirty="0">
                <a:solidFill>
                  <a:srgbClr val="C00000"/>
                </a:solidFill>
                <a:cs typeface="Times New Roman" pitchFamily="18" charset="0"/>
              </a:rPr>
              <a:t>LISTA DE NECESIDADES EN GENERAL:</a:t>
            </a:r>
            <a:endParaRPr lang="es-ES" altLang="es-MX" sz="43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91320" y="1732695"/>
            <a:ext cx="11855775" cy="457662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la Paz                                  -Por todos los enfermos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Respeto a la Vida              -Por los que no tienen trabajo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la Familia                            -Por los niños de la calle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Sacerdotes                    -Por las buenas cosechas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el Papa                                -Por aquellos matrimonios que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Migrantes                        están pasando por dificultades.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8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Gobernantes</a:t>
            </a:r>
          </a:p>
          <a:p>
            <a:pPr marL="609539" indent="-609539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endParaRPr lang="es-ES" altLang="es-MX" sz="37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6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" y="-31335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4509" y="6381328"/>
            <a:ext cx="11999369" cy="49243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</a:t>
            </a:r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298" y="1255597"/>
            <a:ext cx="11705372" cy="4926841"/>
          </a:xfrm>
          <a:prstGeom prst="rect">
            <a:avLst/>
          </a:prstGeom>
        </p:spPr>
        <p:txBody>
          <a:bodyPr vert="horz" lIns="121908" tIns="60954" rIns="121908" bIns="6095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6800" b="1" dirty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59533"/>
              </p:ext>
            </p:extLst>
          </p:nvPr>
        </p:nvGraphicFramePr>
        <p:xfrm>
          <a:off x="179443" y="1680602"/>
          <a:ext cx="11809228" cy="3960806"/>
        </p:xfrm>
        <a:graphic>
          <a:graphicData uri="http://schemas.openxmlformats.org/drawingml/2006/table">
            <a:tbl>
              <a:tblPr/>
              <a:tblGrid>
                <a:gridCol w="4909930"/>
                <a:gridCol w="1323474"/>
                <a:gridCol w="1427781"/>
                <a:gridCol w="1396791"/>
                <a:gridCol w="1551989"/>
                <a:gridCol w="1199263"/>
              </a:tblGrid>
              <a:tr h="6615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ACTIVIDAD</a:t>
                      </a:r>
                    </a:p>
                  </a:txBody>
                  <a:tcPr marL="9421" marR="9421" marT="9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OCT.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NOV.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FEB.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MAR.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ABR.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85296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Elaboración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 cuadro de </a:t>
                      </a:r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Oración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Constante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Nacional al ECN </a:t>
                      </a:r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Sede y SNR</a:t>
                      </a:r>
                      <a:endParaRPr lang="es-MX" sz="19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296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Área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Diocesana al ECD Sede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296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PD y </a:t>
                      </a:r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Diocesana al ECS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296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SS y </a:t>
                      </a:r>
                      <a:r>
                        <a:rPr lang="es-MX" sz="1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de Sector a los Zonales y Promotores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1" marR="9421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2 Rectángulo"/>
          <p:cNvSpPr/>
          <p:nvPr/>
        </p:nvSpPr>
        <p:spPr>
          <a:xfrm>
            <a:off x="682310" y="57287"/>
            <a:ext cx="10598115" cy="697627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marL="609539" indent="-609539" algn="ctr">
              <a:buFont typeface="Arial" panose="020B0604020202020204" pitchFamily="34" charset="0"/>
              <a:buChar char="•"/>
            </a:pPr>
            <a:r>
              <a:rPr lang="es-E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Oración Constante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4280" y="1165444"/>
            <a:ext cx="10366144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s-MX" sz="3200" dirty="0">
                <a:latin typeface="Arial Black" panose="020B0A04020102020204" pitchFamily="34" charset="0"/>
              </a:rPr>
              <a:t>CALENDARIZACION</a:t>
            </a:r>
          </a:p>
        </p:txBody>
      </p:sp>
    </p:spTree>
    <p:extLst>
      <p:ext uri="{BB962C8B-B14F-4D97-AF65-F5344CB8AC3E}">
        <p14:creationId xmlns:p14="http://schemas.microsoft.com/office/powerpoint/2010/main" val="1947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" y="-31335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542" y="6382501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298" y="1255597"/>
            <a:ext cx="11705372" cy="4926841"/>
          </a:xfrm>
          <a:prstGeom prst="rect">
            <a:avLst/>
          </a:prstGeom>
        </p:spPr>
        <p:txBody>
          <a:bodyPr vert="horz" lIns="121908" tIns="60954" rIns="121908" bIns="6095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6800" b="1" dirty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815309" y="57287"/>
            <a:ext cx="10367802" cy="697627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marL="609539" indent="-609539" algn="ctr">
              <a:buFont typeface="Arial" panose="020B0604020202020204" pitchFamily="34" charset="0"/>
              <a:buChar char="•"/>
            </a:pPr>
            <a:r>
              <a:rPr lang="es-E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Oración Constante</a:t>
            </a:r>
          </a:p>
        </p:txBody>
      </p:sp>
      <p:sp>
        <p:nvSpPr>
          <p:cNvPr id="13" name="AutoShape 1" descr="Resultado de imagen para logo mfc catolico"/>
          <p:cNvSpPr>
            <a:spLocks noChangeAspect="1" noChangeArrowheads="1"/>
          </p:cNvSpPr>
          <p:nvPr/>
        </p:nvSpPr>
        <p:spPr bwMode="auto">
          <a:xfrm>
            <a:off x="2345939" y="1970337"/>
            <a:ext cx="383850" cy="27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8" tIns="60954" rIns="121908" bIns="60954"/>
          <a:lstStyle/>
          <a:p>
            <a:endParaRPr lang="es-MX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100150"/>
              </p:ext>
            </p:extLst>
          </p:nvPr>
        </p:nvGraphicFramePr>
        <p:xfrm>
          <a:off x="118542" y="836712"/>
          <a:ext cx="12071871" cy="522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Hoja de cálculo" r:id="rId5" imgW="8429457" imgH="5810119" progId="Excel.Sheet.12">
                  <p:embed/>
                </p:oleObj>
              </mc:Choice>
              <mc:Fallback>
                <p:oleObj name="Hoja de cálculo" r:id="rId5" imgW="8429457" imgH="58101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42" y="836712"/>
                        <a:ext cx="12071871" cy="522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3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57" b="96786" l="2736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" t="3400" r="3528" b="2645"/>
          <a:stretch/>
        </p:blipFill>
        <p:spPr>
          <a:xfrm>
            <a:off x="9699930" y="1307366"/>
            <a:ext cx="1095232" cy="1120139"/>
          </a:xfrm>
          <a:prstGeom prst="rect">
            <a:avLst/>
          </a:prstGeom>
        </p:spPr>
      </p:pic>
      <p:pic>
        <p:nvPicPr>
          <p:cNvPr id="23" name="Imagen 22" descr="http://www.mfctorreon.org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5" y="1598065"/>
            <a:ext cx="676187" cy="9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88" y="-579"/>
            <a:ext cx="12286401" cy="6912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-25474" y="6457334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2308" y="260648"/>
            <a:ext cx="10884794" cy="69762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609539" indent="-609539" algn="ctr">
              <a:buFont typeface="Arial" panose="020B0604020202020204" pitchFamily="34" charset="0"/>
              <a:buChar char="•"/>
            </a:pPr>
            <a:r>
              <a:rPr lang="es-E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Oración Constante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2308" y="1268760"/>
            <a:ext cx="10884794" cy="6976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s-MX" sz="3700" b="1" dirty="0"/>
              <a:t>MATRIMONIO DE APOYO PARA EL PROYECTO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82308" y="3193812"/>
            <a:ext cx="10884794" cy="6976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7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SNR DE SAN LUIS POTOSI: FEDERICO Y VICKY</a:t>
            </a:r>
          </a:p>
        </p:txBody>
      </p:sp>
    </p:spTree>
    <p:extLst>
      <p:ext uri="{BB962C8B-B14F-4D97-AF65-F5344CB8AC3E}">
        <p14:creationId xmlns:p14="http://schemas.microsoft.com/office/powerpoint/2010/main" val="192178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90550" y="6381328"/>
            <a:ext cx="11999369" cy="49243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</a:t>
            </a:r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18" y="1157705"/>
            <a:ext cx="8541971" cy="77970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3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OBJETIVO :</a:t>
            </a:r>
            <a:endParaRPr lang="es-ES" altLang="es-MX" sz="43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487294" y="2186996"/>
            <a:ext cx="6095207" cy="4062651"/>
          </a:xfrm>
          <a:prstGeom prst="rect">
            <a:avLst/>
          </a:prstGeom>
        </p:spPr>
        <p:txBody>
          <a:bodyPr lIns="121908" tIns="60954" rIns="121908" bIns="60954">
            <a:spAutoFit/>
          </a:bodyPr>
          <a:lstStyle/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43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Lograr que nos convirtamos en un Equipo de Oración Constante, todo el MFC Nacional.</a:t>
            </a:r>
            <a:endParaRPr lang="es-ES" altLang="es-MX" sz="43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88" y="1189041"/>
            <a:ext cx="280157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542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18" y="1157705"/>
            <a:ext cx="8541971" cy="77970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3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JUSTIFICACION:</a:t>
            </a:r>
            <a:endParaRPr lang="es-ES" altLang="es-MX" sz="43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682308" y="1988840"/>
            <a:ext cx="7933178" cy="409341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43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Aprovechar el poder de la Oración y la Dimensión del MFC, para poner en manos de Dios necesidades propias de la Sociedad.</a:t>
            </a:r>
            <a:endParaRPr lang="es-ES" altLang="es-MX" sz="43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88" y="1189041"/>
            <a:ext cx="280157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8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2501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18" y="1052736"/>
            <a:ext cx="11617072" cy="102592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59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PROCESO:</a:t>
            </a:r>
            <a:endParaRPr lang="es-ES" altLang="es-MX" sz="59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406574" y="1916832"/>
            <a:ext cx="11161240" cy="42511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700" b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1.-</a:t>
            </a:r>
            <a:r>
              <a:rPr lang="es-MX" altLang="es-MX" sz="37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Área V Nacional elaborará un cuadro de distribución de horas de Oración, que empiece de las 6:00am. A las 6.00pm., asignando nombre del Matrimonio por hora del ECN Sede, incluyendo Jóvenes, </a:t>
            </a:r>
            <a:r>
              <a:rPr lang="es-MX" altLang="es-MX" sz="37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</a:t>
            </a:r>
            <a:r>
              <a:rPr lang="es-MX" altLang="es-MX" sz="37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Y SNR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37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1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542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09053" y="1196752"/>
            <a:ext cx="11481079" cy="42511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700" b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2</a:t>
            </a:r>
            <a:r>
              <a:rPr lang="es-MX" altLang="es-MX" sz="37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.-</a:t>
            </a:r>
            <a:r>
              <a:rPr lang="es-MX" altLang="es-MX" sz="37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Área </a:t>
            </a:r>
            <a:r>
              <a:rPr lang="es-MX" altLang="es-MX" sz="37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V Diocesana, elaborarán un cuadro de distribución por horas que empiece de las 6am a las 6pm. Para asignar matrimonios de su Equipo Diocesano cubriendo las 12 horas, incluyendo a ECDJ y </a:t>
            </a:r>
            <a:r>
              <a:rPr lang="es-MX" altLang="es-MX" sz="37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</a:t>
            </a:r>
            <a:r>
              <a:rPr lang="es-MX" altLang="es-MX" sz="37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37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5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542" y="6381328"/>
            <a:ext cx="11999369" cy="49243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</a:t>
            </a:r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682307" y="1484784"/>
            <a:ext cx="11435603" cy="48366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3</a:t>
            </a:r>
            <a:r>
              <a:rPr lang="es-MX" altLang="es-MX" sz="28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.-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Área </a:t>
            </a:r>
            <a:r>
              <a:rPr lang="es-MX" altLang="es-MX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V 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Diocesana apoyado por los PD, </a:t>
            </a:r>
            <a:r>
              <a:rPr lang="es-MX" altLang="es-MX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convocarán a los Secretarios de Sector y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MX" altLang="es-MX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sus Áreas V de Sector, para que elaboren el cuadro de distribución de las 12 </a:t>
            </a:r>
            <a:r>
              <a:rPr lang="es-MX" altLang="es-MX" sz="28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hrs</a:t>
            </a:r>
            <a:r>
              <a:rPr lang="es-MX" altLang="es-MX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 Con los matrimonios de su Equipo incluyendo jóvenes, </a:t>
            </a:r>
            <a:r>
              <a:rPr lang="es-MX" altLang="es-MX" sz="28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MaRes</a:t>
            </a:r>
            <a:r>
              <a:rPr lang="es-MX" altLang="es-MX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Zonales y Promotores, para que cubran cada uno una hora de Oración.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37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37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ES" altLang="es-MX" sz="37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534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18" y="1124744"/>
            <a:ext cx="11598813" cy="8617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8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CONCLUSION:</a:t>
            </a:r>
            <a:endParaRPr lang="es-ES" altLang="es-MX" sz="48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476457" y="2276872"/>
            <a:ext cx="11313675" cy="288078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7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De esta manera cada hora del periodo propuesta estará cubierto por varios matrimonios, jóvenes y </a:t>
            </a:r>
            <a:r>
              <a:rPr lang="es-MX" altLang="es-MX" sz="3700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MaRes</a:t>
            </a:r>
            <a:r>
              <a:rPr lang="es-MX" altLang="es-MX" sz="37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de tal manera que la Oración no se detenga.</a:t>
            </a:r>
            <a:endParaRPr lang="es-ES" altLang="es-MX" sz="37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1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534" y="6381328"/>
            <a:ext cx="11999369" cy="4308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515091" y="1124744"/>
            <a:ext cx="11151955" cy="94384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53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NOTA:</a:t>
            </a:r>
            <a:endParaRPr lang="es-ES" altLang="es-MX" sz="53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91320" y="2204864"/>
            <a:ext cx="11598814" cy="357020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700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Sabemos que podemos tener limitaciones por labores propias del día, como el trabajo por eso cada quién decidirá de acuerdo a su condición como vive su Oración en el tiempo que este asignado.</a:t>
            </a:r>
            <a:endParaRPr lang="es-ES" altLang="es-MX" sz="37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8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0"/>
            <a:ext cx="12190413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90550" y="6381328"/>
            <a:ext cx="11999369" cy="49243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s-ES_tradnl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</a:t>
            </a:r>
            <a:r>
              <a:rPr lang="es-ES_tradnl" sz="2000" i="1" spc="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Familias convertidas al amor de Dios, testimonio vivo de santidad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640850" y="908720"/>
            <a:ext cx="10494916" cy="86177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8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EJEMPLO:</a:t>
            </a:r>
            <a:endParaRPr lang="es-ES" altLang="es-MX" sz="48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73444" y="1833680"/>
            <a:ext cx="11584096" cy="425961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Una pequeña oración al inicio (Padre Nuestro, Ave María) y ofrecer nuestra actividad de manera especial para que nuestro trabajo tenga un sentido trascendental y al final de la hora terminar con otra oración, lo mas importante es que nuestra mente y corazón esté conectada con DIOS, de manera especialísima en esa hora.</a:t>
            </a:r>
            <a:endParaRPr lang="es-ES" altLang="es-MX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6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623</Words>
  <Application>Microsoft Office PowerPoint</Application>
  <PresentationFormat>Personalizado</PresentationFormat>
  <Paragraphs>85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Luffi</cp:lastModifiedBy>
  <cp:revision>17</cp:revision>
  <dcterms:created xsi:type="dcterms:W3CDTF">2020-01-29T00:35:53Z</dcterms:created>
  <dcterms:modified xsi:type="dcterms:W3CDTF">2020-02-13T19:10:45Z</dcterms:modified>
</cp:coreProperties>
</file>